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58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64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176A-8362-B64F-93EA-100B1AFD4DE0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2B415-27BA-EF44-9C2B-5AAA995EC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5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176A-8362-B64F-93EA-100B1AFD4DE0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2B415-27BA-EF44-9C2B-5AAA995EC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60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176A-8362-B64F-93EA-100B1AFD4DE0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2B415-27BA-EF44-9C2B-5AAA995EC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73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176A-8362-B64F-93EA-100B1AFD4DE0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2B415-27BA-EF44-9C2B-5AAA995EC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78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176A-8362-B64F-93EA-100B1AFD4DE0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2B415-27BA-EF44-9C2B-5AAA995EC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62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176A-8362-B64F-93EA-100B1AFD4DE0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2B415-27BA-EF44-9C2B-5AAA995EC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82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176A-8362-B64F-93EA-100B1AFD4DE0}" type="datetimeFigureOut">
              <a:rPr lang="en-US" smtClean="0"/>
              <a:t>4/15/18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2B415-27BA-EF44-9C2B-5AAA995EC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79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176A-8362-B64F-93EA-100B1AFD4DE0}" type="datetimeFigureOut">
              <a:rPr lang="en-US" smtClean="0"/>
              <a:t>4/15/18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2B415-27BA-EF44-9C2B-5AAA995EC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6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176A-8362-B64F-93EA-100B1AFD4DE0}" type="datetimeFigureOut">
              <a:rPr lang="en-US" smtClean="0"/>
              <a:t>4/15/18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2B415-27BA-EF44-9C2B-5AAA995EC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36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176A-8362-B64F-93EA-100B1AFD4DE0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2B415-27BA-EF44-9C2B-5AAA995EC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18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176A-8362-B64F-93EA-100B1AFD4DE0}" type="datetimeFigureOut">
              <a:rPr lang="en-US" smtClean="0"/>
              <a:t>4/15/18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2B415-27BA-EF44-9C2B-5AAA995EC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21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8176A-8362-B64F-93EA-100B1AFD4DE0}" type="datetimeFigureOut">
              <a:rPr lang="en-US" smtClean="0"/>
              <a:t>4/15/18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2B415-27BA-EF44-9C2B-5AAA995EC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89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Inspector </a:t>
            </a:r>
            <a:r>
              <a:rPr lang="en-US" dirty="0"/>
              <a:t>C</a:t>
            </a:r>
            <a:r>
              <a:rPr lang="en-US" dirty="0" smtClean="0"/>
              <a:t> </a:t>
            </a:r>
            <a:r>
              <a:rPr lang="en-US" dirty="0" smtClean="0"/>
              <a:t>Maps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i="1" dirty="0"/>
              <a:t>W</a:t>
            </a:r>
            <a:r>
              <a:rPr lang="en-US" sz="3600" i="1" dirty="0" smtClean="0"/>
              <a:t>eek 1: </a:t>
            </a:r>
            <a:r>
              <a:rPr lang="en-US" sz="3600" i="1" dirty="0" smtClean="0"/>
              <a:t>App</a:t>
            </a:r>
            <a:br>
              <a:rPr lang="en-US" sz="3600" i="1" dirty="0" smtClean="0"/>
            </a:br>
            <a:r>
              <a:rPr lang="en-US" sz="3600" i="1" dirty="0" smtClean="0"/>
              <a:t>Week </a:t>
            </a:r>
            <a:r>
              <a:rPr lang="en-US" sz="3600" i="1" dirty="0" smtClean="0"/>
              <a:t>2</a:t>
            </a:r>
            <a:r>
              <a:rPr lang="en-US" sz="3600" i="1" dirty="0"/>
              <a:t>:</a:t>
            </a:r>
            <a:r>
              <a:rPr lang="en-US" sz="3600" i="1" dirty="0" smtClean="0"/>
              <a:t> </a:t>
            </a:r>
            <a:r>
              <a:rPr lang="en-US" sz="3600" i="1" dirty="0" smtClean="0"/>
              <a:t>Paper map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29999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C_PAPER_MAP_DAY_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" b="-367"/>
          <a:stretch/>
        </p:blipFill>
        <p:spPr>
          <a:xfrm>
            <a:off x="457200" y="329613"/>
            <a:ext cx="8229600" cy="6198775"/>
          </a:xfrm>
        </p:spPr>
      </p:pic>
      <p:sp>
        <p:nvSpPr>
          <p:cNvPr id="5" name="TextBox 4"/>
          <p:cNvSpPr txBox="1"/>
          <p:nvPr/>
        </p:nvSpPr>
        <p:spPr>
          <a:xfrm>
            <a:off x="3010415" y="600549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2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3146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C_PAPER_MAP_DAY_3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142"/>
          <a:stretch/>
        </p:blipFill>
        <p:spPr>
          <a:xfrm>
            <a:off x="457200" y="343418"/>
            <a:ext cx="8229600" cy="6171164"/>
          </a:xfrm>
        </p:spPr>
      </p:pic>
      <p:sp>
        <p:nvSpPr>
          <p:cNvPr id="5" name="TextBox 4"/>
          <p:cNvSpPr txBox="1"/>
          <p:nvPr/>
        </p:nvSpPr>
        <p:spPr>
          <a:xfrm>
            <a:off x="3010415" y="600549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3</a:t>
            </a:r>
            <a:r>
              <a:rPr lang="en-US" sz="2800" dirty="0" smtClean="0"/>
              <a:t>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26826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C_PAPER_MAP_DAY_4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142"/>
          <a:stretch/>
        </p:blipFill>
        <p:spPr>
          <a:xfrm>
            <a:off x="457200" y="343418"/>
            <a:ext cx="8229600" cy="6171164"/>
          </a:xfrm>
        </p:spPr>
      </p:pic>
      <p:sp>
        <p:nvSpPr>
          <p:cNvPr id="5" name="TextBox 4"/>
          <p:cNvSpPr txBox="1"/>
          <p:nvPr/>
        </p:nvSpPr>
        <p:spPr>
          <a:xfrm>
            <a:off x="3010415" y="600549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4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03089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C_PAPER_MAP_DAY_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" b="-367"/>
          <a:stretch/>
        </p:blipFill>
        <p:spPr>
          <a:xfrm>
            <a:off x="457200" y="329613"/>
            <a:ext cx="8229600" cy="6198775"/>
          </a:xfrm>
        </p:spPr>
      </p:pic>
      <p:sp>
        <p:nvSpPr>
          <p:cNvPr id="5" name="TextBox 4"/>
          <p:cNvSpPr txBox="1"/>
          <p:nvPr/>
        </p:nvSpPr>
        <p:spPr>
          <a:xfrm>
            <a:off x="3010415" y="600549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5</a:t>
            </a:r>
            <a:r>
              <a:rPr lang="en-US" sz="2800" dirty="0" smtClean="0"/>
              <a:t>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64600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 </a:t>
            </a:r>
            <a:r>
              <a:rPr lang="en-US" dirty="0" smtClean="0"/>
              <a:t>1: </a:t>
            </a:r>
            <a:r>
              <a:rPr lang="en-US" dirty="0" smtClean="0"/>
              <a:t>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954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C_APP_DAY_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" b="-367"/>
          <a:stretch/>
        </p:blipFill>
        <p:spPr>
          <a:xfrm>
            <a:off x="457200" y="329613"/>
            <a:ext cx="8229600" cy="6198775"/>
          </a:xfrm>
        </p:spPr>
      </p:pic>
      <p:sp>
        <p:nvSpPr>
          <p:cNvPr id="5" name="TextBox 4"/>
          <p:cNvSpPr txBox="1"/>
          <p:nvPr/>
        </p:nvSpPr>
        <p:spPr>
          <a:xfrm>
            <a:off x="3620733" y="6074529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1 -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7235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C_APP_DAY_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142"/>
          <a:stretch/>
        </p:blipFill>
        <p:spPr>
          <a:xfrm>
            <a:off x="457200" y="343418"/>
            <a:ext cx="8229600" cy="6171164"/>
          </a:xfrm>
        </p:spPr>
      </p:pic>
      <p:sp>
        <p:nvSpPr>
          <p:cNvPr id="5" name="TextBox 4"/>
          <p:cNvSpPr txBox="1"/>
          <p:nvPr/>
        </p:nvSpPr>
        <p:spPr>
          <a:xfrm>
            <a:off x="3620733" y="6074529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2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40941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C_APP_DAY_3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" b="-367"/>
          <a:stretch/>
        </p:blipFill>
        <p:spPr>
          <a:xfrm>
            <a:off x="457200" y="329613"/>
            <a:ext cx="8229600" cy="6198775"/>
          </a:xfrm>
        </p:spPr>
      </p:pic>
      <p:sp>
        <p:nvSpPr>
          <p:cNvPr id="5" name="TextBox 4"/>
          <p:cNvSpPr txBox="1"/>
          <p:nvPr/>
        </p:nvSpPr>
        <p:spPr>
          <a:xfrm>
            <a:off x="3620733" y="6074529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3</a:t>
            </a:r>
            <a:r>
              <a:rPr lang="en-US" sz="2800" dirty="0" smtClean="0"/>
              <a:t>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9870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C_APP_DAY_4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1" b="-142"/>
          <a:stretch/>
        </p:blipFill>
        <p:spPr>
          <a:xfrm>
            <a:off x="457200" y="322709"/>
            <a:ext cx="8229600" cy="6212582"/>
          </a:xfrm>
        </p:spPr>
      </p:pic>
      <p:sp>
        <p:nvSpPr>
          <p:cNvPr id="5" name="TextBox 4"/>
          <p:cNvSpPr txBox="1"/>
          <p:nvPr/>
        </p:nvSpPr>
        <p:spPr>
          <a:xfrm>
            <a:off x="3620733" y="6074529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4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1595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C_APP_DAY_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" b="-367"/>
          <a:stretch/>
        </p:blipFill>
        <p:spPr>
          <a:xfrm>
            <a:off x="457200" y="329613"/>
            <a:ext cx="8229600" cy="6198775"/>
          </a:xfrm>
        </p:spPr>
      </p:pic>
      <p:sp>
        <p:nvSpPr>
          <p:cNvPr id="5" name="TextBox 4"/>
          <p:cNvSpPr txBox="1"/>
          <p:nvPr/>
        </p:nvSpPr>
        <p:spPr>
          <a:xfrm>
            <a:off x="3620733" y="6074529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5</a:t>
            </a:r>
            <a:r>
              <a:rPr lang="en-US" sz="2800" dirty="0" smtClean="0"/>
              <a:t>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22490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 </a:t>
            </a:r>
            <a:r>
              <a:rPr lang="en-US" dirty="0" smtClean="0"/>
              <a:t>2: </a:t>
            </a:r>
            <a:r>
              <a:rPr lang="en-US" dirty="0" smtClean="0"/>
              <a:t>Paper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07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C_PAPER_MAP_DAY_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" b="-142"/>
          <a:stretch/>
        </p:blipFill>
        <p:spPr>
          <a:xfrm>
            <a:off x="457200" y="336515"/>
            <a:ext cx="8229600" cy="6184970"/>
          </a:xfrm>
        </p:spPr>
      </p:pic>
      <p:sp>
        <p:nvSpPr>
          <p:cNvPr id="5" name="TextBox 4"/>
          <p:cNvSpPr txBox="1"/>
          <p:nvPr/>
        </p:nvSpPr>
        <p:spPr>
          <a:xfrm>
            <a:off x="3010415" y="600549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1 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24754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54</Words>
  <Application>Microsoft Macintosh PowerPoint</Application>
  <PresentationFormat>On-screen Show (4:3)</PresentationFormat>
  <Paragraphs>13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  Inspector C Maps  Week 1: App Week 2: Paper map</vt:lpstr>
      <vt:lpstr>Week 1: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2: Paper map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Princeton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Inspector C Maps  Week 1: App Week 2: Paper map</dc:title>
  <dc:creator>Jennifer Peterson</dc:creator>
  <cp:lastModifiedBy>Jennifer Peterson</cp:lastModifiedBy>
  <cp:revision>15</cp:revision>
  <dcterms:created xsi:type="dcterms:W3CDTF">2018-04-15T18:55:37Z</dcterms:created>
  <dcterms:modified xsi:type="dcterms:W3CDTF">2018-04-15T19:19:41Z</dcterms:modified>
</cp:coreProperties>
</file>